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0" r:id="rId2"/>
    <p:sldId id="258" r:id="rId3"/>
    <p:sldId id="262" r:id="rId4"/>
  </p:sldIdLst>
  <p:sldSz cx="9144000" cy="6858000" type="screen4x3"/>
  <p:notesSz cx="6934200" cy="92202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321C"/>
    <a:srgbClr val="DC351E"/>
    <a:srgbClr val="DC1E1E"/>
    <a:srgbClr val="E23D28"/>
    <a:srgbClr val="BFBFBF"/>
    <a:srgbClr val="D8458D"/>
    <a:srgbClr val="D4E824"/>
    <a:srgbClr val="7F8285"/>
    <a:srgbClr val="5D5E5B"/>
    <a:srgbClr val="E87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20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-2994" y="-90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066D408F-4836-4866-B157-CAB8428BB7E6}" type="datetime1">
              <a:rPr lang="en-CA" altLang="en-US"/>
              <a:pPr>
                <a:defRPr/>
              </a:pPr>
              <a:t>23/02/2016</a:t>
            </a:fld>
            <a:endParaRPr lang="en-C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E0B2498C-0450-44CB-BBBA-0387E5781C4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93863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169629B4-BE35-412C-8C36-C0819A20B4E1}" type="datetime1">
              <a:rPr lang="en-CA" altLang="en-US"/>
              <a:pPr>
                <a:defRPr/>
              </a:pPr>
              <a:t>23/02/2016</a:t>
            </a:fld>
            <a:endParaRPr lang="en-CA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5A61FB86-3D4A-45A0-86B1-BC714D1FAF2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30059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pn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oleObject" Target="../embeddings/oleObject5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png"/><Relationship Id="rId5" Type="http://schemas.openxmlformats.org/officeDocument/2006/relationships/image" Target="../media/image40.png"/><Relationship Id="rId4" Type="http://schemas.openxmlformats.org/officeDocument/2006/relationships/oleObject" Target="../embeddings/oleObject6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oleObject" Target="../embeddings/oleObject7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oleObject" Target="../embeddings/oleObject8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png"/><Relationship Id="rId5" Type="http://schemas.openxmlformats.org/officeDocument/2006/relationships/image" Target="../media/image54.png"/><Relationship Id="rId4" Type="http://schemas.openxmlformats.org/officeDocument/2006/relationships/oleObject" Target="../embeddings/oleObject9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0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tpc-logo-v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751513"/>
            <a:ext cx="14112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6662738" y="5734050"/>
            <a:ext cx="2481262" cy="561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40370"/>
            <a:ext cx="2516188" cy="85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832" y="2332023"/>
            <a:ext cx="4537243" cy="1096977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2112" y="3510899"/>
            <a:ext cx="4534963" cy="144210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71525" y="1295400"/>
            <a:ext cx="2838449" cy="42672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2093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 01-exampl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932689"/>
              </p:ext>
            </p:extLst>
          </p:nvPr>
        </p:nvGraphicFramePr>
        <p:xfrm>
          <a:off x="2316163" y="1924050"/>
          <a:ext cx="48101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8" r:id="rId4" imgW="4809346" imgH="4059600" progId="Excel.Chart.8">
                  <p:embed/>
                </p:oleObj>
              </mc:Choice>
              <mc:Fallback>
                <p:oleObj r:id="rId4" imgW="4809346" imgH="40596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1924050"/>
                        <a:ext cx="48101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1"/>
          <p:cNvSpPr txBox="1">
            <a:spLocks/>
          </p:cNvSpPr>
          <p:nvPr/>
        </p:nvSpPr>
        <p:spPr>
          <a:xfrm>
            <a:off x="1489075" y="304800"/>
            <a:ext cx="6154738" cy="1346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7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 b="1">
                <a:solidFill>
                  <a:schemeClr val="tx1"/>
                </a:solidFill>
              </a:rPr>
              <a:t>Instructions for using this pie chart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Before you can use this pie chart, you will first have to insert the custom slide that is </a:t>
            </a:r>
            <a:r>
              <a:rPr lang="en-CA" altLang="en-US" sz="1000" i="1">
                <a:solidFill>
                  <a:schemeClr val="tx1"/>
                </a:solidFill>
              </a:rPr>
              <a:t>to the right of this slide layout</a:t>
            </a:r>
            <a:r>
              <a:rPr lang="en-CA" altLang="en-US" sz="1000">
                <a:solidFill>
                  <a:schemeClr val="tx1"/>
                </a:solidFill>
              </a:rPr>
              <a:t>. Then copy this pie chart from the Slide Master, onto the slide layout you just inserted.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From within Power Point, you can launch Excel to edit this chart.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If you are not familiar with the Slide Master, or editing chart data from within Power Point, please refer to the help feature that came with your version of Power Point.</a:t>
            </a: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7709873" y="3508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298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 0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rgbClr val="E23D28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0439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 02-exampl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294216"/>
              </p:ext>
            </p:extLst>
          </p:nvPr>
        </p:nvGraphicFramePr>
        <p:xfrm>
          <a:off x="914400" y="1924050"/>
          <a:ext cx="48101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2" r:id="rId4" imgW="4809346" imgH="4059600" progId="Excel.Chart.8">
                  <p:embed/>
                </p:oleObj>
              </mc:Choice>
              <mc:Fallback>
                <p:oleObj r:id="rId4" imgW="4809346" imgH="40596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24050"/>
                        <a:ext cx="48101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 txBox="1">
            <a:spLocks/>
          </p:cNvSpPr>
          <p:nvPr/>
        </p:nvSpPr>
        <p:spPr>
          <a:xfrm>
            <a:off x="1489075" y="304800"/>
            <a:ext cx="6154738" cy="1346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7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 b="1">
                <a:solidFill>
                  <a:schemeClr val="tx1"/>
                </a:solidFill>
              </a:rPr>
              <a:t>Instructions for using this pie chart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Before you can use this pie chart, you will first have to insert the custom slide that is </a:t>
            </a:r>
            <a:r>
              <a:rPr lang="en-CA" altLang="en-US" sz="1000" i="1">
                <a:solidFill>
                  <a:schemeClr val="tx1"/>
                </a:solidFill>
              </a:rPr>
              <a:t>to the right of this slide layout</a:t>
            </a:r>
            <a:r>
              <a:rPr lang="en-CA" altLang="en-US" sz="1000">
                <a:solidFill>
                  <a:schemeClr val="tx1"/>
                </a:solidFill>
              </a:rPr>
              <a:t>. Then copy this pie chart from the Slide Master, onto the slide layout you just inserted.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From within Power Point, you can launch Excel to edit this chart.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If you are not familiar with the Slide Master, or editing chart data from within Power Point, please refer to the help feature that came with your version of Power Point.</a:t>
            </a: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996932" y="2552480"/>
            <a:ext cx="2350143" cy="3073620"/>
          </a:xfrm>
        </p:spPr>
        <p:txBody>
          <a:bodyPr/>
          <a:lstStyle>
            <a:lvl1pPr marL="115888" marR="0" indent="-1158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Char char="•"/>
              <a:tabLst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539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 0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996932" y="2552480"/>
            <a:ext cx="2350143" cy="3073620"/>
          </a:xfrm>
        </p:spPr>
        <p:txBody>
          <a:bodyPr/>
          <a:lstStyle>
            <a:lvl1pPr marL="115888" marR="0" indent="-1158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Char char="•"/>
              <a:tabLst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7709873" y="350712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3766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 03-exampl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152633"/>
              </p:ext>
            </p:extLst>
          </p:nvPr>
        </p:nvGraphicFramePr>
        <p:xfrm>
          <a:off x="914400" y="1924050"/>
          <a:ext cx="48101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6" r:id="rId4" imgW="4809346" imgH="4059600" progId="Excel.Chart.8">
                  <p:embed/>
                </p:oleObj>
              </mc:Choice>
              <mc:Fallback>
                <p:oleObj r:id="rId4" imgW="4809346" imgH="40596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24050"/>
                        <a:ext cx="48101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 txBox="1">
            <a:spLocks/>
          </p:cNvSpPr>
          <p:nvPr/>
        </p:nvSpPr>
        <p:spPr>
          <a:xfrm>
            <a:off x="1489075" y="304800"/>
            <a:ext cx="6154738" cy="1346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7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 b="1">
                <a:solidFill>
                  <a:schemeClr val="tx1"/>
                </a:solidFill>
              </a:rPr>
              <a:t>Instructions for using this pie chart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Before you can use this pie chart, you will first have to insert the custom slide that is </a:t>
            </a:r>
            <a:r>
              <a:rPr lang="en-CA" altLang="en-US" sz="1000" i="1">
                <a:solidFill>
                  <a:schemeClr val="tx1"/>
                </a:solidFill>
              </a:rPr>
              <a:t>to the right of this slide layout</a:t>
            </a:r>
            <a:r>
              <a:rPr lang="en-CA" altLang="en-US" sz="1000">
                <a:solidFill>
                  <a:schemeClr val="tx1"/>
                </a:solidFill>
              </a:rPr>
              <a:t>. Then copy this pie chart from the Slide Master, onto the slide layout you just inserted.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From within Power Point, you can launch Excel to edit this chart.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If you are not familiar with the Slide Master, or editing chart data from within Power Point, please refer to the help feature that came with your version of Power Point.</a:t>
            </a: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996933" y="2551967"/>
            <a:ext cx="2350142" cy="2836462"/>
          </a:xfrm>
        </p:spPr>
        <p:txBody>
          <a:bodyPr/>
          <a:lstStyle>
            <a:lvl1pPr marL="0" indent="0" algn="l">
              <a:spcAft>
                <a:spcPts val="900"/>
              </a:spcAft>
              <a:buClr>
                <a:srgbClr val="E87511"/>
              </a:buClr>
              <a:buFont typeface="Arial"/>
              <a:buNone/>
              <a:tabLst/>
              <a:defRPr sz="1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7709873" y="304800"/>
            <a:ext cx="1351000" cy="436438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3042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 0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996933" y="2551967"/>
            <a:ext cx="2350142" cy="2836462"/>
          </a:xfrm>
        </p:spPr>
        <p:txBody>
          <a:bodyPr/>
          <a:lstStyle>
            <a:lvl1pPr marL="0" indent="0" algn="l">
              <a:spcAft>
                <a:spcPts val="900"/>
              </a:spcAft>
              <a:buClr>
                <a:srgbClr val="E87511"/>
              </a:buClr>
              <a:buFont typeface="Arial"/>
              <a:buNone/>
              <a:tabLst/>
              <a:defRPr sz="1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4250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hz 01-exampl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164732"/>
              </p:ext>
            </p:extLst>
          </p:nvPr>
        </p:nvGraphicFramePr>
        <p:xfrm>
          <a:off x="1371600" y="2532063"/>
          <a:ext cx="6975475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0" r:id="rId4" imgW="6973248" imgH="3535388" progId="Excel.Chart.8">
                  <p:embed/>
                </p:oleObj>
              </mc:Choice>
              <mc:Fallback>
                <p:oleObj r:id="rId4" imgW="6973248" imgH="353538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32063"/>
                        <a:ext cx="6975475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 txBox="1">
            <a:spLocks/>
          </p:cNvSpPr>
          <p:nvPr/>
        </p:nvSpPr>
        <p:spPr>
          <a:xfrm>
            <a:off x="1489075" y="304800"/>
            <a:ext cx="6154738" cy="1346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7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 b="1">
                <a:solidFill>
                  <a:schemeClr val="tx1"/>
                </a:solidFill>
              </a:rPr>
              <a:t>Instructions for using this horizontal bar chart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Before you can use this bar chart, you will first have to insert the custom slide that is </a:t>
            </a:r>
            <a:r>
              <a:rPr lang="en-CA" altLang="en-US" sz="1000" i="1">
                <a:solidFill>
                  <a:schemeClr val="tx1"/>
                </a:solidFill>
              </a:rPr>
              <a:t>to the right of this slide layout</a:t>
            </a:r>
            <a:r>
              <a:rPr lang="en-CA" altLang="en-US" sz="1000">
                <a:solidFill>
                  <a:schemeClr val="tx1"/>
                </a:solidFill>
              </a:rPr>
              <a:t>. Then copy this bar chart from the Slide Master, onto the slide layout you just inserted.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From within Power Point, you can launch Excel to edit this chart.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If you are not familiar with the Slide Master, or editing chart data from within Power Point, please refer to the help feature that came with your version of Power Point.</a:t>
            </a: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626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hz 0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4829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hz 02-exampl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631594"/>
              </p:ext>
            </p:extLst>
          </p:nvPr>
        </p:nvGraphicFramePr>
        <p:xfrm>
          <a:off x="1371600" y="2532063"/>
          <a:ext cx="4481513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4" r:id="rId4" imgW="4480190" imgH="3535388" progId="Excel.Chart.8">
                  <p:embed/>
                </p:oleObj>
              </mc:Choice>
              <mc:Fallback>
                <p:oleObj r:id="rId4" imgW="4480190" imgH="353538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32063"/>
                        <a:ext cx="4481513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1"/>
          <p:cNvSpPr txBox="1">
            <a:spLocks/>
          </p:cNvSpPr>
          <p:nvPr/>
        </p:nvSpPr>
        <p:spPr>
          <a:xfrm>
            <a:off x="1489075" y="304800"/>
            <a:ext cx="6154738" cy="1346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7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 b="1">
                <a:solidFill>
                  <a:schemeClr val="tx1"/>
                </a:solidFill>
              </a:rPr>
              <a:t>Instructions for using this horizontal bar chart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Before you can use this bar chart, you will first have to insert the custom slide that is </a:t>
            </a:r>
            <a:r>
              <a:rPr lang="en-CA" altLang="en-US" sz="1000" i="1">
                <a:solidFill>
                  <a:schemeClr val="tx1"/>
                </a:solidFill>
              </a:rPr>
              <a:t>to the right of this slide layout</a:t>
            </a:r>
            <a:r>
              <a:rPr lang="en-CA" altLang="en-US" sz="1000">
                <a:solidFill>
                  <a:schemeClr val="tx1"/>
                </a:solidFill>
              </a:rPr>
              <a:t>. Then copy this bar chart from the Slide Master, onto the slide layout you just inserted.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From within Power Point, you can launch Excel to edit this chart.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If you are not familiar with the Slide Master, or editing chart data from within Power Point, please refer to the help feature that came with your version of Power Point.</a:t>
            </a: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996932" y="2552480"/>
            <a:ext cx="2350143" cy="2772449"/>
          </a:xfrm>
        </p:spPr>
        <p:txBody>
          <a:bodyPr/>
          <a:lstStyle>
            <a:lvl1pPr marL="115888" marR="0" indent="-1158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Char char="•"/>
              <a:tabLst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3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306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hz 0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996932" y="2552480"/>
            <a:ext cx="2350143" cy="2772449"/>
          </a:xfrm>
        </p:spPr>
        <p:txBody>
          <a:bodyPr/>
          <a:lstStyle>
            <a:lvl1pPr marL="115888" marR="0" indent="-1158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Char char="•"/>
              <a:tabLst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7709872" y="346076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50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0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tpc-logo-v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751513"/>
            <a:ext cx="14112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19082" y="3510899"/>
            <a:ext cx="6927994" cy="193480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16050" y="2332010"/>
            <a:ext cx="6931025" cy="109699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6662738" y="5734050"/>
            <a:ext cx="2481262" cy="561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361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hz 03-exampl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27927"/>
              </p:ext>
            </p:extLst>
          </p:nvPr>
        </p:nvGraphicFramePr>
        <p:xfrm>
          <a:off x="1371600" y="2532063"/>
          <a:ext cx="4481513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8" r:id="rId4" imgW="4480190" imgH="3535388" progId="Excel.Chart.8">
                  <p:embed/>
                </p:oleObj>
              </mc:Choice>
              <mc:Fallback>
                <p:oleObj r:id="rId4" imgW="4480190" imgH="353538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32063"/>
                        <a:ext cx="4481513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1"/>
          <p:cNvSpPr txBox="1">
            <a:spLocks/>
          </p:cNvSpPr>
          <p:nvPr/>
        </p:nvSpPr>
        <p:spPr>
          <a:xfrm>
            <a:off x="1489075" y="304800"/>
            <a:ext cx="6154738" cy="1346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7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 b="1">
                <a:solidFill>
                  <a:schemeClr val="tx1"/>
                </a:solidFill>
              </a:rPr>
              <a:t>Instructions for using this horizontal bar chart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Before you can use this bar chart, you will first have to insert the custom slide that is </a:t>
            </a:r>
            <a:r>
              <a:rPr lang="en-CA" altLang="en-US" sz="1000" i="1">
                <a:solidFill>
                  <a:schemeClr val="tx1"/>
                </a:solidFill>
              </a:rPr>
              <a:t>to the right of this slide layout</a:t>
            </a:r>
            <a:r>
              <a:rPr lang="en-CA" altLang="en-US" sz="1000">
                <a:solidFill>
                  <a:schemeClr val="tx1"/>
                </a:solidFill>
              </a:rPr>
              <a:t>. Then copy this bar chart from the Slide Master, onto the slide layout you just inserted.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From within Power Point, you can launch Excel to edit this chart.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If you are not familiar with the Slide Master, or editing chart data from within Power Point, please refer to the help feature that came with your version of Power Point.</a:t>
            </a: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996932" y="2552480"/>
            <a:ext cx="2350143" cy="2772449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None/>
              <a:tabLst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7223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hz 0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996932" y="2552480"/>
            <a:ext cx="2350143" cy="2772449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None/>
              <a:tabLst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423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vt 01-exampl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725895"/>
              </p:ext>
            </p:extLst>
          </p:nvPr>
        </p:nvGraphicFramePr>
        <p:xfrm>
          <a:off x="1371600" y="2441575"/>
          <a:ext cx="6975475" cy="328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2" r:id="rId4" imgW="6973248" imgH="3285472" progId="Excel.Chart.8">
                  <p:embed/>
                </p:oleObj>
              </mc:Choice>
              <mc:Fallback>
                <p:oleObj r:id="rId4" imgW="6973248" imgH="328547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41575"/>
                        <a:ext cx="6975475" cy="328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1"/>
          <p:cNvSpPr txBox="1">
            <a:spLocks/>
          </p:cNvSpPr>
          <p:nvPr/>
        </p:nvSpPr>
        <p:spPr>
          <a:xfrm>
            <a:off x="1489075" y="304800"/>
            <a:ext cx="6154738" cy="1346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7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 b="1">
                <a:solidFill>
                  <a:schemeClr val="tx1"/>
                </a:solidFill>
              </a:rPr>
              <a:t>Instructions for using this vertical bar chart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Before you can use this bar chart, you will first have to insert the custom slide that is </a:t>
            </a:r>
            <a:r>
              <a:rPr lang="en-CA" altLang="en-US" sz="1000" i="1">
                <a:solidFill>
                  <a:schemeClr val="tx1"/>
                </a:solidFill>
              </a:rPr>
              <a:t>to the right of this slide layout</a:t>
            </a:r>
            <a:r>
              <a:rPr lang="en-CA" altLang="en-US" sz="1000">
                <a:solidFill>
                  <a:schemeClr val="tx1"/>
                </a:solidFill>
              </a:rPr>
              <a:t>. Then copy this bar chart from the Slide Master, onto the slide layout you just inserted.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From within Power Point, you can launch Excel to edit this chart.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If you are not familiar with the Slide Master, or editing chart data from within Power Point, please refer to the help feature that came with your version of Power Point.</a:t>
            </a: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6131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vt 0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7906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vt 02-exampl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259094"/>
              </p:ext>
            </p:extLst>
          </p:nvPr>
        </p:nvGraphicFramePr>
        <p:xfrm>
          <a:off x="1371600" y="2468563"/>
          <a:ext cx="436245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6" r:id="rId4" imgW="4364375" imgH="3535388" progId="Excel.Chart.8">
                  <p:embed/>
                </p:oleObj>
              </mc:Choice>
              <mc:Fallback>
                <p:oleObj r:id="rId4" imgW="4364375" imgH="353538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68563"/>
                        <a:ext cx="4362450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 txBox="1">
            <a:spLocks/>
          </p:cNvSpPr>
          <p:nvPr/>
        </p:nvSpPr>
        <p:spPr>
          <a:xfrm>
            <a:off x="1489075" y="304800"/>
            <a:ext cx="6154738" cy="1346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7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 b="1">
                <a:solidFill>
                  <a:schemeClr val="tx1"/>
                </a:solidFill>
              </a:rPr>
              <a:t>Instructions for using this vertical bar chart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Before you can use this bar chart, you will first have to insert the custom slide that is </a:t>
            </a:r>
            <a:r>
              <a:rPr lang="en-CA" altLang="en-US" sz="1000" i="1">
                <a:solidFill>
                  <a:schemeClr val="tx1"/>
                </a:solidFill>
              </a:rPr>
              <a:t>to the right of this slide layout</a:t>
            </a:r>
            <a:r>
              <a:rPr lang="en-CA" altLang="en-US" sz="1000">
                <a:solidFill>
                  <a:schemeClr val="tx1"/>
                </a:solidFill>
              </a:rPr>
              <a:t>. Then copy this bar chart from the Slide Master, onto the slide layout you just inserted.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From within Power Point, you can launch Excel to edit this chart.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If you are not familiar with the Slide Master, or editing chart data from within Power Point, please refer to the help feature that came with your version of Power Point.</a:t>
            </a: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996932" y="2552480"/>
            <a:ext cx="2350143" cy="2772449"/>
          </a:xfrm>
        </p:spPr>
        <p:txBody>
          <a:bodyPr/>
          <a:lstStyle>
            <a:lvl1pPr marL="115888" marR="0" indent="-1158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Char char="•"/>
              <a:tabLst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8117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vt 0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996932" y="2552480"/>
            <a:ext cx="2350143" cy="2772449"/>
          </a:xfrm>
        </p:spPr>
        <p:txBody>
          <a:bodyPr/>
          <a:lstStyle>
            <a:lvl1pPr marL="115888" marR="0" indent="-1158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Char char="•"/>
              <a:tabLst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065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vt 03-exampl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613345"/>
              </p:ext>
            </p:extLst>
          </p:nvPr>
        </p:nvGraphicFramePr>
        <p:xfrm>
          <a:off x="1371600" y="2468563"/>
          <a:ext cx="436245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0" r:id="rId4" imgW="4364375" imgH="3535388" progId="Excel.Chart.8">
                  <p:embed/>
                </p:oleObj>
              </mc:Choice>
              <mc:Fallback>
                <p:oleObj r:id="rId4" imgW="4364375" imgH="353538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68563"/>
                        <a:ext cx="4362450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1"/>
          <p:cNvSpPr txBox="1">
            <a:spLocks/>
          </p:cNvSpPr>
          <p:nvPr/>
        </p:nvSpPr>
        <p:spPr>
          <a:xfrm>
            <a:off x="1489075" y="304800"/>
            <a:ext cx="6154738" cy="1346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7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 b="1">
                <a:solidFill>
                  <a:schemeClr val="tx1"/>
                </a:solidFill>
              </a:rPr>
              <a:t>Instructions for using this vertical bar chart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Before you can use this bar chart, you will first have to insert the custom slide that is </a:t>
            </a:r>
            <a:r>
              <a:rPr lang="en-CA" altLang="en-US" sz="1000" i="1">
                <a:solidFill>
                  <a:schemeClr val="tx1"/>
                </a:solidFill>
              </a:rPr>
              <a:t>to the right of this slide layout</a:t>
            </a:r>
            <a:r>
              <a:rPr lang="en-CA" altLang="en-US" sz="1000">
                <a:solidFill>
                  <a:schemeClr val="tx1"/>
                </a:solidFill>
              </a:rPr>
              <a:t>. Then copy this bar chart from the Slide Master, onto the slide layout you just inserted.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From within Power Point, you can launch Excel to edit this chart.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If you are not familiar with the Slide Master, or editing chart data from within Power Point, please refer to the help feature that came with your version of Power Point.</a:t>
            </a: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996932" y="2552480"/>
            <a:ext cx="2350143" cy="2772449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None/>
              <a:tabLst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6465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 vt 0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996932" y="2552480"/>
            <a:ext cx="2350143" cy="2772449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None/>
              <a:tabLst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5330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eneric-river-snare-fal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ackground-thank-you-new-no-logo-rg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310188"/>
            <a:ext cx="9144000" cy="1095375"/>
          </a:xfrm>
          <a:prstGeom prst="rect">
            <a:avLst/>
          </a:prstGeom>
          <a:solidFill>
            <a:schemeClr val="tx1">
              <a:lumMod val="95000"/>
              <a:lumOff val="5000"/>
              <a:alpha val="4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280444" y="5850732"/>
            <a:ext cx="631825" cy="1587"/>
          </a:xfrm>
          <a:prstGeom prst="line">
            <a:avLst/>
          </a:prstGeom>
          <a:ln>
            <a:solidFill>
              <a:srgbClr val="FCB51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4213" y="5461000"/>
            <a:ext cx="17875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500" b="1" smtClean="0">
                <a:solidFill>
                  <a:schemeClr val="bg1"/>
                </a:solidFill>
                <a:cs typeface="Arial" pitchFamily="34" charset="0"/>
              </a:rPr>
              <a:t>Thank you</a:t>
            </a: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5626100"/>
            <a:ext cx="1517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862263" y="5460365"/>
            <a:ext cx="3496270" cy="944668"/>
          </a:xfrm>
        </p:spPr>
        <p:txBody>
          <a:bodyPr>
            <a:noAutofit/>
          </a:bodyPr>
          <a:lstStyle>
            <a:lvl1pPr>
              <a:defRPr sz="1400" b="1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80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-0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41882" y="1805234"/>
            <a:ext cx="5005193" cy="72739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aseline="0"/>
            </a:lvl1pPr>
            <a:lvl2pPr marL="227013" indent="-227013">
              <a:spcBef>
                <a:spcPts val="900"/>
              </a:spcBef>
              <a:buClr>
                <a:srgbClr val="E23D28"/>
              </a:buClr>
              <a:buFont typeface="Lucida Grande"/>
              <a:buChar char="•"/>
              <a:defRPr b="1"/>
            </a:lvl2pPr>
            <a:lvl3pPr marL="454025" indent="-227013">
              <a:buClrTx/>
              <a:buFont typeface="Lucida Grande"/>
              <a:buNone/>
              <a:defRPr/>
            </a:lvl3pPr>
            <a:lvl4pPr marL="227013" indent="-227013">
              <a:defRPr/>
            </a:lvl4pPr>
            <a:lvl5pPr marL="227013" indent="-22701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773113" y="1931988"/>
            <a:ext cx="2393950" cy="358616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341881" y="2551967"/>
            <a:ext cx="5005194" cy="3074133"/>
          </a:xfrm>
        </p:spPr>
        <p:txBody>
          <a:bodyPr>
            <a:noAutofit/>
          </a:bodyPr>
          <a:lstStyle>
            <a:lvl1pPr marL="114300" indent="-114300" algn="l">
              <a:spcAft>
                <a:spcPts val="900"/>
              </a:spcAft>
              <a:buClr>
                <a:srgbClr val="E87511"/>
              </a:buClr>
              <a:buFont typeface="Arial"/>
              <a:buChar char="•"/>
              <a:tabLst/>
              <a:defRPr sz="1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7702550" y="350838"/>
            <a:ext cx="1117600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rgbClr val="E23D28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879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-0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41882" y="1805234"/>
            <a:ext cx="5005193" cy="72739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aseline="0"/>
            </a:lvl1pPr>
            <a:lvl2pPr marL="227013" indent="-227013">
              <a:spcBef>
                <a:spcPts val="900"/>
              </a:spcBef>
              <a:buClr>
                <a:srgbClr val="E23D28"/>
              </a:buClr>
              <a:buFont typeface="Lucida Grande"/>
              <a:buChar char="•"/>
              <a:defRPr b="1"/>
            </a:lvl2pPr>
            <a:lvl3pPr marL="454025" indent="-227013">
              <a:buClrTx/>
              <a:buFont typeface="Lucida Grande"/>
              <a:buNone/>
              <a:defRPr/>
            </a:lvl3pPr>
            <a:lvl4pPr marL="227013" indent="-227013">
              <a:defRPr/>
            </a:lvl4pPr>
            <a:lvl5pPr marL="227013" indent="-22701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773113" y="1931988"/>
            <a:ext cx="2393950" cy="358616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341881" y="2551967"/>
            <a:ext cx="4504905" cy="3074133"/>
          </a:xfrm>
        </p:spPr>
        <p:txBody>
          <a:bodyPr>
            <a:noAutofit/>
          </a:bodyPr>
          <a:lstStyle>
            <a:lvl1pPr marL="0" indent="0" algn="l">
              <a:spcAft>
                <a:spcPts val="900"/>
              </a:spcAft>
              <a:buClr>
                <a:srgbClr val="E87511"/>
              </a:buClr>
              <a:buFont typeface="Arial"/>
              <a:buNone/>
              <a:tabLst/>
              <a:defRPr sz="1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rgbClr val="E23D28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860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-0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700588" y="2552480"/>
            <a:ext cx="3035300" cy="3073620"/>
          </a:xfrm>
        </p:spPr>
        <p:txBody>
          <a:bodyPr>
            <a:noAutofit/>
          </a:bodyPr>
          <a:lstStyle>
            <a:lvl1pPr marL="115888" marR="0" indent="-1158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Char char="•"/>
              <a:tabLst/>
              <a:defRPr sz="14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785813" y="3684590"/>
            <a:ext cx="3559175" cy="243839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1412973" y="2552481"/>
            <a:ext cx="2932015" cy="992023"/>
          </a:xfrm>
        </p:spPr>
        <p:txBody>
          <a:bodyPr>
            <a:noAutofit/>
          </a:bodyPr>
          <a:lstStyle>
            <a:lvl1pPr marL="115888" marR="0" indent="-1158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Char char="•"/>
              <a:tabLst/>
              <a:defRPr sz="14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7716838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rgbClr val="E23D28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791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-0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12973" y="2551967"/>
            <a:ext cx="2938462" cy="3074133"/>
          </a:xfrm>
        </p:spPr>
        <p:txBody>
          <a:bodyPr/>
          <a:lstStyle>
            <a:lvl1pPr marL="114300" indent="-114300" algn="l">
              <a:spcAft>
                <a:spcPts val="900"/>
              </a:spcAft>
              <a:buClr>
                <a:srgbClr val="E87511"/>
              </a:buClr>
              <a:buFont typeface="Arial"/>
              <a:buChar char="•"/>
              <a:tabLst/>
              <a:defRPr sz="1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700588" y="2552480"/>
            <a:ext cx="3035300" cy="3073620"/>
          </a:xfrm>
        </p:spPr>
        <p:txBody>
          <a:bodyPr/>
          <a:lstStyle>
            <a:lvl1pPr marL="115888" marR="0" indent="-1158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E87511"/>
              </a:buClr>
              <a:buSzTx/>
              <a:buFont typeface="Arial"/>
              <a:buChar char="•"/>
              <a:tabLst/>
              <a:defRPr sz="14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7709873" y="3602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rgbClr val="E23D28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79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-0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406526" y="1805233"/>
            <a:ext cx="6329362" cy="72739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12973" y="2551967"/>
            <a:ext cx="5214840" cy="3074133"/>
          </a:xfrm>
        </p:spPr>
        <p:txBody>
          <a:bodyPr/>
          <a:lstStyle>
            <a:lvl1pPr marL="0" indent="0" algn="l">
              <a:spcAft>
                <a:spcPts val="900"/>
              </a:spcAft>
              <a:buClr>
                <a:srgbClr val="E87511"/>
              </a:buClr>
              <a:buFont typeface="Arial"/>
              <a:buNone/>
              <a:tabLst/>
              <a:defRPr sz="1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978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-0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781550" y="1747838"/>
            <a:ext cx="320675" cy="31908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81550" y="3763963"/>
            <a:ext cx="320675" cy="31908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CA" altLang="en-US" sz="180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CA" altLang="en-US" sz="180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67500" y="1757363"/>
            <a:ext cx="319088" cy="31908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67500" y="3748088"/>
            <a:ext cx="319088" cy="31908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6913" y="1825625"/>
            <a:ext cx="3770312" cy="377031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84275" y="2312988"/>
            <a:ext cx="2794000" cy="2794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77988" y="2806700"/>
            <a:ext cx="1808162" cy="180816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95500" y="3224213"/>
            <a:ext cx="973138" cy="9731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4681746" y="2066367"/>
            <a:ext cx="1749200" cy="1504261"/>
          </a:xfrm>
        </p:spPr>
        <p:txBody>
          <a:bodyPr>
            <a:noAutofit/>
          </a:bodyPr>
          <a:lstStyle>
            <a:lvl1pPr marL="117475" indent="-117475">
              <a:spcBef>
                <a:spcPts val="100"/>
              </a:spcBef>
              <a:buClr>
                <a:schemeClr val="accent6"/>
              </a:buClr>
              <a:buFont typeface="Arial"/>
              <a:buChar char="•"/>
              <a:tabLst/>
              <a:defRPr sz="10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500305" y="3558946"/>
            <a:ext cx="2163762" cy="327025"/>
          </a:xfrm>
        </p:spPr>
        <p:txBody>
          <a:bodyPr>
            <a:noAutofit/>
          </a:bodyPr>
          <a:lstStyle>
            <a:lvl1pPr algn="ctr"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500305" y="4232905"/>
            <a:ext cx="2163762" cy="327025"/>
          </a:xfrm>
        </p:spPr>
        <p:txBody>
          <a:bodyPr>
            <a:noAutofit/>
          </a:bodyPr>
          <a:lstStyle>
            <a:lvl1pPr algn="ctr"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500305" y="4686763"/>
            <a:ext cx="2163762" cy="327025"/>
          </a:xfrm>
        </p:spPr>
        <p:txBody>
          <a:bodyPr>
            <a:noAutofit/>
          </a:bodyPr>
          <a:lstStyle>
            <a:lvl1pPr algn="ctr"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500305" y="5143057"/>
            <a:ext cx="2163762" cy="327025"/>
          </a:xfrm>
        </p:spPr>
        <p:txBody>
          <a:bodyPr>
            <a:noAutofit/>
          </a:bodyPr>
          <a:lstStyle>
            <a:lvl1pPr algn="ctr"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9"/>
          </p:nvPr>
        </p:nvSpPr>
        <p:spPr>
          <a:xfrm>
            <a:off x="6586519" y="2075874"/>
            <a:ext cx="1755323" cy="1494753"/>
          </a:xfrm>
        </p:spPr>
        <p:txBody>
          <a:bodyPr>
            <a:noAutofit/>
          </a:bodyPr>
          <a:lstStyle>
            <a:lvl1pPr marL="117475" indent="-117475">
              <a:buClr>
                <a:schemeClr val="accent4"/>
              </a:buClr>
              <a:buFont typeface="Arial"/>
              <a:buChar char="•"/>
              <a:defRPr sz="105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0"/>
          </p:nvPr>
        </p:nvSpPr>
        <p:spPr>
          <a:xfrm>
            <a:off x="6586294" y="4070602"/>
            <a:ext cx="1749425" cy="1555497"/>
          </a:xfrm>
        </p:spPr>
        <p:txBody>
          <a:bodyPr>
            <a:noAutofit/>
          </a:bodyPr>
          <a:lstStyle>
            <a:lvl1pPr marL="117475" indent="-117475">
              <a:buClr>
                <a:schemeClr val="accent3"/>
              </a:buClr>
              <a:buFont typeface="Arial"/>
              <a:buChar char="•"/>
              <a:defRPr sz="105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21"/>
          </p:nvPr>
        </p:nvSpPr>
        <p:spPr>
          <a:xfrm>
            <a:off x="4647956" y="4083050"/>
            <a:ext cx="1782763" cy="1524000"/>
          </a:xfrm>
        </p:spPr>
        <p:txBody>
          <a:bodyPr>
            <a:noAutofit/>
          </a:bodyPr>
          <a:lstStyle>
            <a:lvl1pPr marL="117475" indent="-117475">
              <a:buClr>
                <a:schemeClr val="accent5"/>
              </a:buClr>
              <a:buFont typeface="Arial"/>
              <a:buChar char="•"/>
              <a:defRPr sz="105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22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7709873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6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01-example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5083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228056"/>
              </p:ext>
            </p:extLst>
          </p:nvPr>
        </p:nvGraphicFramePr>
        <p:xfrm>
          <a:off x="788988" y="1614488"/>
          <a:ext cx="7558086" cy="41910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794834"/>
                <a:gridCol w="1190813"/>
                <a:gridCol w="1190813"/>
                <a:gridCol w="1190813"/>
                <a:gridCol w="1190813"/>
              </a:tblGrid>
              <a:tr h="3425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Heading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Heading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Heading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Heading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Heading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Sample text goes here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Sample text goes here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Sample text goes here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Sample text goes here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Sample text goes here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Sample text goes here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Sample text goes here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Sample text goes here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Sample text goes here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Sample text goes here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1443" marR="91443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 Placeholder 11"/>
          <p:cNvSpPr txBox="1">
            <a:spLocks/>
          </p:cNvSpPr>
          <p:nvPr/>
        </p:nvSpPr>
        <p:spPr>
          <a:xfrm>
            <a:off x="1489075" y="304800"/>
            <a:ext cx="6154738" cy="1346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7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 b="1">
                <a:solidFill>
                  <a:schemeClr val="tx1"/>
                </a:solidFill>
              </a:rPr>
              <a:t>Instructions for using this table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Before you can use this table, you will first have to insert the custom slide that is </a:t>
            </a:r>
            <a:r>
              <a:rPr lang="en-CA" altLang="en-US" sz="1000" i="1">
                <a:solidFill>
                  <a:schemeClr val="tx1"/>
                </a:solidFill>
              </a:rPr>
              <a:t>to the right of this slide layout</a:t>
            </a:r>
            <a:r>
              <a:rPr lang="en-CA" altLang="en-US" sz="1000">
                <a:solidFill>
                  <a:schemeClr val="tx1"/>
                </a:solidFill>
              </a:rPr>
              <a:t>. Then copy this table from the Slide Master, onto the slide layout you just inserted.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From Excel, you can now copy and paste your data into this table, and modify the table as needed.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CA" altLang="en-US" sz="1000">
                <a:solidFill>
                  <a:schemeClr val="tx1"/>
                </a:solidFill>
              </a:rPr>
              <a:t>If you are not familiar with the Slide Master, please refer to the help feature that came with your version of Power Point.</a:t>
            </a: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en-CA" altLang="en-US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6274" y="1160890"/>
            <a:ext cx="7824259" cy="388510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51588"/>
            <a:ext cx="1362075" cy="50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02388"/>
            <a:ext cx="1166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7683500" y="347538"/>
            <a:ext cx="1267871" cy="381000"/>
          </a:xfrm>
          <a:prstGeom prst="rect">
            <a:avLst/>
          </a:prstGeom>
          <a:solidFill>
            <a:srgbClr val="DC351E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114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461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CA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221413" y="6423025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CA" altLang="en-US" sz="900">
                <a:solidFill>
                  <a:schemeClr val="tx1"/>
                </a:solidFill>
                <a:cs typeface="Arial" pitchFamily="34" charset="0"/>
              </a:rPr>
              <a:t>ntpc.com  |  </a:t>
            </a:r>
          </a:p>
          <a:p>
            <a:pPr algn="r" eaLnBrk="1" hangingPunct="1">
              <a:defRPr/>
            </a:pPr>
            <a:endParaRPr lang="en-CA" altLang="en-US" sz="9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7063" y="6419850"/>
            <a:ext cx="795337" cy="2317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1986169A-8D86-4471-93E1-F7A1022183E2}" type="slidenum">
              <a:rPr lang="en-CA" altLang="en-US" sz="900">
                <a:solidFill>
                  <a:schemeClr val="tx1"/>
                </a:solidFill>
              </a:rPr>
              <a:pPr eaLnBrk="1" hangingPunct="1">
                <a:defRPr/>
              </a:pPr>
              <a:t>‹#›</a:t>
            </a:fld>
            <a:endParaRPr lang="en-CA" altLang="en-US" sz="9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  <p:sldLayoutId id="2147483909" r:id="rId18"/>
    <p:sldLayoutId id="2147483910" r:id="rId19"/>
    <p:sldLayoutId id="2147483911" r:id="rId20"/>
    <p:sldLayoutId id="2147483912" r:id="rId21"/>
    <p:sldLayoutId id="2147483913" r:id="rId22"/>
    <p:sldLayoutId id="2147483914" r:id="rId23"/>
    <p:sldLayoutId id="2147483915" r:id="rId24"/>
    <p:sldLayoutId id="2147483916" r:id="rId25"/>
    <p:sldLayoutId id="2147483917" r:id="rId26"/>
    <p:sldLayoutId id="2147483918" r:id="rId27"/>
    <p:sldLayoutId id="2147483919" r:id="rId2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F8285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F8285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F8285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F8285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F8285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F8285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F8285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7F8285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b="1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230188" indent="-230188" algn="l" defTabSz="457200" rtl="0" eaLnBrk="1" fontAlgn="base" hangingPunct="1">
        <a:spcBef>
          <a:spcPct val="20000"/>
        </a:spcBef>
        <a:spcAft>
          <a:spcPts val="900"/>
        </a:spcAft>
        <a:buClr>
          <a:srgbClr val="E87511"/>
        </a:buClr>
        <a:buFont typeface="Arial" pitchFamily="34" charset="0"/>
        <a:buChar char="•"/>
        <a:defRPr sz="1400" b="1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230188" indent="-230188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–"/>
        <a:defRPr sz="1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230188" indent="-230188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defRPr sz="1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30188" indent="-230188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96666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638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9979933"/>
      </p:ext>
    </p:extLst>
  </p:cSld>
  <p:clrMapOvr>
    <a:masterClrMapping/>
  </p:clrMapOvr>
</p:sld>
</file>

<file path=ppt/theme/theme1.xml><?xml version="1.0" encoding="utf-8"?>
<a:theme xmlns:a="http://schemas.openxmlformats.org/drawingml/2006/main" name="nt-power-corp-ppoint-template v2 (2)">
  <a:themeElements>
    <a:clrScheme name="ntpc_colors_02">
      <a:dk1>
        <a:srgbClr val="000000"/>
      </a:dk1>
      <a:lt1>
        <a:srgbClr val="FFFFFF"/>
      </a:lt1>
      <a:dk2>
        <a:srgbClr val="7F8285"/>
      </a:dk2>
      <a:lt2>
        <a:srgbClr val="BFBFBF"/>
      </a:lt2>
      <a:accent1>
        <a:srgbClr val="404040"/>
      </a:accent1>
      <a:accent2>
        <a:srgbClr val="AF2626"/>
      </a:accent2>
      <a:accent3>
        <a:srgbClr val="E23D28"/>
      </a:accent3>
      <a:accent4>
        <a:srgbClr val="E87511"/>
      </a:accent4>
      <a:accent5>
        <a:srgbClr val="F99B0C"/>
      </a:accent5>
      <a:accent6>
        <a:srgbClr val="FCB514"/>
      </a:accent6>
      <a:hlink>
        <a:srgbClr val="F99B0C"/>
      </a:hlink>
      <a:folHlink>
        <a:srgbClr val="63AD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nt-power-corp-ppoint-template v2 (2)</vt:lpstr>
      <vt:lpstr>Microsoft Excel Chart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Coulter</dc:creator>
  <cp:keywords/>
  <cp:lastModifiedBy>pcoulter</cp:lastModifiedBy>
  <cp:revision>8</cp:revision>
  <cp:lastPrinted>2014-11-28T21:11:48Z</cp:lastPrinted>
  <dcterms:created xsi:type="dcterms:W3CDTF">2014-11-27T00:48:31Z</dcterms:created>
  <dcterms:modified xsi:type="dcterms:W3CDTF">2016-02-24T03:57:16Z</dcterms:modified>
</cp:coreProperties>
</file>